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401" r:id="rId3"/>
  </p:sldMasterIdLst>
  <p:notesMasterIdLst>
    <p:notesMasterId r:id="rId37"/>
  </p:notesMasterIdLst>
  <p:sldIdLst>
    <p:sldId id="2147473233" r:id="rId4"/>
    <p:sldId id="2147473234" r:id="rId5"/>
    <p:sldId id="2147473235" r:id="rId6"/>
    <p:sldId id="2147473236" r:id="rId7"/>
    <p:sldId id="2147473237" r:id="rId8"/>
    <p:sldId id="2147473238" r:id="rId9"/>
    <p:sldId id="2147473239" r:id="rId10"/>
    <p:sldId id="2147473240" r:id="rId11"/>
    <p:sldId id="2147473241" r:id="rId12"/>
    <p:sldId id="2147473242" r:id="rId13"/>
    <p:sldId id="2147473243" r:id="rId14"/>
    <p:sldId id="2147473244" r:id="rId15"/>
    <p:sldId id="2147473245" r:id="rId16"/>
    <p:sldId id="2147473246" r:id="rId17"/>
    <p:sldId id="2147473247" r:id="rId18"/>
    <p:sldId id="2147473248" r:id="rId19"/>
    <p:sldId id="2147473249" r:id="rId20"/>
    <p:sldId id="2147473430" r:id="rId21"/>
    <p:sldId id="2147473251" r:id="rId22"/>
    <p:sldId id="2147473252" r:id="rId23"/>
    <p:sldId id="2147473253" r:id="rId24"/>
    <p:sldId id="2147473254" r:id="rId25"/>
    <p:sldId id="2147473255" r:id="rId26"/>
    <p:sldId id="2147473256" r:id="rId27"/>
    <p:sldId id="2147473257" r:id="rId28"/>
    <p:sldId id="2147473258" r:id="rId29"/>
    <p:sldId id="2147473431" r:id="rId30"/>
    <p:sldId id="2147473260" r:id="rId31"/>
    <p:sldId id="2147473173" r:id="rId32"/>
    <p:sldId id="2147473174" r:id="rId33"/>
    <p:sldId id="2147473263" r:id="rId34"/>
    <p:sldId id="2147473264" r:id="rId35"/>
    <p:sldId id="2147473265" r:id="rId36"/>
  </p:sldIdLst>
  <p:sldSz cx="10058400" cy="7562850"/>
  <p:notesSz cx="7023100" cy="9309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1pPr>
    <a:lvl2pPr marL="434889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2pPr>
    <a:lvl3pPr marL="869777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3pPr>
    <a:lvl4pPr marL="1304666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4pPr>
    <a:lvl5pPr marL="1739555" algn="l" rtl="0" fontAlgn="base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charset="0"/>
        <a:ea typeface="+mn-ea"/>
        <a:cs typeface="+mn-cs"/>
      </a:defRPr>
    </a:lvl5pPr>
    <a:lvl6pPr marL="2174443" algn="l" defTabSz="869777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6pPr>
    <a:lvl7pPr marL="2609332" algn="l" defTabSz="869777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7pPr>
    <a:lvl8pPr marL="3044220" algn="l" defTabSz="869777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8pPr>
    <a:lvl9pPr marL="3479109" algn="l" defTabSz="869777" rtl="0" eaLnBrk="1" latinLnBrk="0" hangingPunct="1">
      <a:defRPr sz="2000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577" userDrawn="1">
          <p15:clr>
            <a:srgbClr val="A4A3A4"/>
          </p15:clr>
        </p15:guide>
        <p15:guide id="2" pos="3168">
          <p15:clr>
            <a:srgbClr val="A4A3A4"/>
          </p15:clr>
        </p15:guide>
        <p15:guide id="3" pos="318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B423"/>
    <a:srgbClr val="B7312C"/>
    <a:srgbClr val="404040"/>
    <a:srgbClr val="B5E2A5"/>
    <a:srgbClr val="DAF1D2"/>
    <a:srgbClr val="432547"/>
    <a:srgbClr val="1398A4"/>
    <a:srgbClr val="517864"/>
    <a:srgbClr val="FF9800"/>
    <a:srgbClr val="FFD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B5B8B71-BF1C-4EB3-835D-6A5D0254CCA4}" v="23" dt="2024-09-24T21:07:26.721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592" autoAdjust="0"/>
    <p:restoredTop sz="94660"/>
  </p:normalViewPr>
  <p:slideViewPr>
    <p:cSldViewPr snapToGrid="0">
      <p:cViewPr varScale="1">
        <p:scale>
          <a:sx n="68" d="100"/>
          <a:sy n="68" d="100"/>
        </p:scale>
        <p:origin x="1430" y="58"/>
      </p:cViewPr>
      <p:guideLst>
        <p:guide orient="horz" pos="4577"/>
        <p:guide pos="3168"/>
        <p:guide pos="318"/>
      </p:guideLst>
    </p:cSldViewPr>
  </p:slideViewPr>
  <p:notesTextViewPr>
    <p:cViewPr>
      <p:scale>
        <a:sx n="3" d="2"/>
        <a:sy n="3" d="2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viewProps" Target="viewProps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microsoft.com/office/2015/10/relationships/revisionInfo" Target="revisionInfo.xml"/><Relationship Id="rId7" Type="http://schemas.openxmlformats.org/officeDocument/2006/relationships/slide" Target="slides/slide4.xml"/><Relationship Id="rId2" Type="http://schemas.openxmlformats.org/officeDocument/2006/relationships/customXml" Target="../customXml/item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8" Type="http://schemas.openxmlformats.org/officeDocument/2006/relationships/slide" Target="slides/slide5.xml"/><Relationship Id="rId3" Type="http://schemas.openxmlformats.org/officeDocument/2006/relationships/slideMaster" Target="slideMasters/slideMaster1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343" cy="465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9" tIns="46655" rIns="93309" bIns="46655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8131" y="0"/>
            <a:ext cx="3043343" cy="465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9" tIns="46655" rIns="93309" bIns="46655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1024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90625" y="696913"/>
            <a:ext cx="4641850" cy="34909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24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2310" y="4421823"/>
            <a:ext cx="5618480" cy="418909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9" tIns="46655" rIns="93309" bIns="4665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4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42030"/>
            <a:ext cx="3043343" cy="465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9" tIns="46655" rIns="93309" bIns="46655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1024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8131" y="8842030"/>
            <a:ext cx="3043343" cy="465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309" tIns="46655" rIns="93309" bIns="46655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37AB79C2-8ECC-418E-93C1-0C5021575BE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318037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+mn-cs"/>
      </a:defRPr>
    </a:lvl1pPr>
    <a:lvl2pPr marL="434889" algn="l" rtl="0" fontAlgn="base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+mn-cs"/>
      </a:defRPr>
    </a:lvl2pPr>
    <a:lvl3pPr marL="869777" algn="l" rtl="0" fontAlgn="base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+mn-cs"/>
      </a:defRPr>
    </a:lvl3pPr>
    <a:lvl4pPr marL="1304666" algn="l" rtl="0" fontAlgn="base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+mn-cs"/>
      </a:defRPr>
    </a:lvl4pPr>
    <a:lvl5pPr marL="1739555" algn="l" rtl="0" fontAlgn="base">
      <a:spcBef>
        <a:spcPct val="30000"/>
      </a:spcBef>
      <a:spcAft>
        <a:spcPct val="0"/>
      </a:spcAft>
      <a:defRPr sz="1100" kern="1200">
        <a:solidFill>
          <a:schemeClr val="tx1"/>
        </a:solidFill>
        <a:latin typeface="Arial" charset="0"/>
        <a:ea typeface="+mn-ea"/>
        <a:cs typeface="+mn-cs"/>
      </a:defRPr>
    </a:lvl5pPr>
    <a:lvl6pPr marL="2174443" algn="l" defTabSz="869777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6pPr>
    <a:lvl7pPr marL="2609332" algn="l" defTabSz="869777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7pPr>
    <a:lvl8pPr marL="3044220" algn="l" defTabSz="869777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8pPr>
    <a:lvl9pPr marL="3479109" algn="l" defTabSz="869777" rtl="0" eaLnBrk="1" latinLnBrk="0" hangingPunct="1">
      <a:defRPr sz="11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121018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Blank with page#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5"/>
          <p:cNvSpPr>
            <a:spLocks noGrp="1"/>
          </p:cNvSpPr>
          <p:nvPr>
            <p:ph type="body" sz="quarter" idx="19" hasCustomPrompt="1"/>
          </p:nvPr>
        </p:nvSpPr>
        <p:spPr>
          <a:xfrm>
            <a:off x="8238931" y="7334250"/>
            <a:ext cx="1819469" cy="228600"/>
          </a:xfrm>
          <a:prstGeom prst="rect">
            <a:avLst/>
          </a:prstGeom>
        </p:spPr>
        <p:txBody>
          <a:bodyPr/>
          <a:lstStyle>
            <a:lvl1pPr algn="r">
              <a:defRPr sz="700" baseline="0">
                <a:solidFill>
                  <a:schemeClr val="bg1">
                    <a:lumMod val="50000"/>
                  </a:schemeClr>
                </a:solidFill>
                <a:latin typeface="Avenir LT 35 Light" panose="020B0303020000020003" pitchFamily="34" charset="0"/>
              </a:defRPr>
            </a:lvl1pPr>
            <a:lvl2pPr marL="509412" indent="0">
              <a:buNone/>
              <a:defRPr sz="700">
                <a:solidFill>
                  <a:schemeClr val="bg1">
                    <a:lumMod val="50000"/>
                  </a:schemeClr>
                </a:solidFill>
                <a:latin typeface="Avenir LT 35 Light" panose="020B0303020000020003" pitchFamily="34" charset="0"/>
              </a:defRPr>
            </a:lvl2pPr>
            <a:lvl3pPr>
              <a:defRPr sz="700">
                <a:solidFill>
                  <a:schemeClr val="bg1">
                    <a:lumMod val="50000"/>
                  </a:schemeClr>
                </a:solidFill>
                <a:latin typeface="Avenir LT 35 Light" panose="020B0303020000020003" pitchFamily="34" charset="0"/>
              </a:defRPr>
            </a:lvl3pPr>
          </a:lstStyle>
          <a:p>
            <a:pPr lvl="0"/>
            <a:r>
              <a:rPr lang="en-US"/>
              <a:t>Edit JIRA #-mmyy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9583791" y="7037899"/>
            <a:ext cx="493776" cy="302514"/>
          </a:xfrm>
          <a:prstGeom prst="rect">
            <a:avLst/>
          </a:prstGeom>
        </p:spPr>
        <p:txBody>
          <a:bodyPr lIns="0" tIns="45720" rIns="0" bIns="45720" anchor="b"/>
          <a:lstStyle>
            <a:lvl1pPr algn="l">
              <a:defRPr sz="1000">
                <a:solidFill>
                  <a:schemeClr val="tx1">
                    <a:lumMod val="65000"/>
                    <a:lumOff val="35000"/>
                  </a:schemeClr>
                </a:solidFill>
                <a:latin typeface="Avenir LT 55 Roman" panose="020B0503020000020003" pitchFamily="34" charset="0"/>
              </a:defRPr>
            </a:lvl1pPr>
          </a:lstStyle>
          <a:p>
            <a:fld id="{2034FC25-B418-4D16-BAD8-8F5CA44C04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4579028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ym logo">
            <a:extLst>
              <a:ext uri="{FF2B5EF4-FFF2-40B4-BE49-F238E27FC236}">
                <a16:creationId xmlns:a16="http://schemas.microsoft.com/office/drawing/2014/main" id="{CF35E7CC-4E3B-BED0-4666-54E5B3014BBB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7489" y="499731"/>
            <a:ext cx="2764561" cy="202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37717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424" r:id="rId1"/>
    <p:sldLayoutId id="2147484427" r:id="rId2"/>
  </p:sldLayoutIdLst>
  <p:hf sldNum="0" hdr="0" ftr="0" dt="0"/>
  <p:txStyles>
    <p:titleStyle>
      <a:lvl1pPr algn="l" defTabSz="1018824" rtl="0" eaLnBrk="1" latinLnBrk="0" hangingPunct="1">
        <a:lnSpc>
          <a:spcPts val="3300"/>
        </a:lnSpc>
        <a:spcBef>
          <a:spcPct val="0"/>
        </a:spcBef>
        <a:buNone/>
        <a:defRPr sz="2800" kern="1200">
          <a:solidFill>
            <a:schemeClr val="bg1">
              <a:lumMod val="50000"/>
            </a:schemeClr>
          </a:solidFill>
          <a:latin typeface="Avenir LT 35 Light" panose="020B0303020000020003" pitchFamily="34" charset="0"/>
          <a:ea typeface="+mj-ea"/>
          <a:cs typeface="+mj-cs"/>
        </a:defRPr>
      </a:lvl1pPr>
    </p:titleStyle>
    <p:bodyStyle>
      <a:lvl1pPr marL="0" indent="0" algn="l" defTabSz="1018824" rtl="0" eaLnBrk="1" latinLnBrk="0" hangingPunct="1">
        <a:lnSpc>
          <a:spcPct val="110000"/>
        </a:lnSpc>
        <a:spcBef>
          <a:spcPts val="600"/>
        </a:spcBef>
        <a:buFont typeface="Arial" pitchFamily="34" charset="0"/>
        <a:buNone/>
        <a:defRPr sz="1800" kern="1200" baseline="0">
          <a:solidFill>
            <a:schemeClr val="tx1"/>
          </a:solidFill>
          <a:latin typeface="Avenir LT 35 Light" panose="020B0303020000020003" pitchFamily="34" charset="0"/>
          <a:ea typeface="+mn-ea"/>
          <a:cs typeface="+mn-cs"/>
        </a:defRPr>
      </a:lvl1pPr>
      <a:lvl2pPr marL="182880" indent="-182880" algn="l" defTabSz="1018824" rtl="0" eaLnBrk="1" latinLnBrk="0" hangingPunct="1">
        <a:lnSpc>
          <a:spcPct val="110000"/>
        </a:lnSpc>
        <a:spcBef>
          <a:spcPts val="600"/>
        </a:spcBef>
        <a:buFont typeface="Arial" pitchFamily="34" charset="0"/>
        <a:buChar char="•"/>
        <a:defRPr sz="1800" kern="1200" baseline="0">
          <a:solidFill>
            <a:schemeClr val="tx1"/>
          </a:solidFill>
          <a:latin typeface="Avenir LT 35 Light" panose="020B0303020000020003" pitchFamily="34" charset="0"/>
          <a:ea typeface="+mn-ea"/>
          <a:cs typeface="+mn-cs"/>
        </a:defRPr>
      </a:lvl2pPr>
      <a:lvl3pPr marL="411480" indent="-182880" algn="l" defTabSz="1018824" rtl="0" eaLnBrk="1" latinLnBrk="0" hangingPunct="1">
        <a:lnSpc>
          <a:spcPct val="110000"/>
        </a:lnSpc>
        <a:spcBef>
          <a:spcPts val="600"/>
        </a:spcBef>
        <a:buFont typeface="Avenir LT 55 Roman" pitchFamily="34" charset="0"/>
        <a:buChar char="–"/>
        <a:defRPr sz="1800" kern="1200" baseline="0">
          <a:solidFill>
            <a:schemeClr val="tx1"/>
          </a:solidFill>
          <a:latin typeface="Avenir LT 35 Light" panose="020B0303020000020003" pitchFamily="34" charset="0"/>
          <a:ea typeface="+mn-ea"/>
          <a:cs typeface="+mn-cs"/>
        </a:defRPr>
      </a:lvl3pPr>
      <a:lvl4pPr marL="594360" indent="-182880" algn="l" defTabSz="1018824" rtl="0" eaLnBrk="1" latinLnBrk="0" hangingPunct="1">
        <a:lnSpc>
          <a:spcPct val="110000"/>
        </a:lnSpc>
        <a:spcBef>
          <a:spcPts val="600"/>
        </a:spcBef>
        <a:buFont typeface="Arial" pitchFamily="34" charset="0"/>
        <a:buChar char="•"/>
        <a:defRPr sz="1800" kern="1200" baseline="0">
          <a:solidFill>
            <a:schemeClr val="tx1"/>
          </a:solidFill>
          <a:latin typeface="Avenir LT 35 Light" panose="020B0303020000020003" pitchFamily="34" charset="0"/>
          <a:ea typeface="+mn-ea"/>
          <a:cs typeface="+mn-cs"/>
        </a:defRPr>
      </a:lvl4pPr>
      <a:lvl5pPr marL="786384" indent="-182880" algn="l" defTabSz="1018824" rtl="0" eaLnBrk="1" latinLnBrk="0" hangingPunct="1">
        <a:lnSpc>
          <a:spcPct val="110000"/>
        </a:lnSpc>
        <a:spcBef>
          <a:spcPts val="600"/>
        </a:spcBef>
        <a:buFont typeface="Avenir LT 55 Roman" pitchFamily="34" charset="0"/>
        <a:buChar char="–"/>
        <a:defRPr sz="1800" kern="1200" baseline="0">
          <a:solidFill>
            <a:schemeClr val="tx1"/>
          </a:solidFill>
          <a:latin typeface="Avenir LT 35 Light" panose="020B0303020000020003" pitchFamily="34" charset="0"/>
          <a:ea typeface="+mn-ea"/>
          <a:cs typeface="+mn-cs"/>
        </a:defRPr>
      </a:lvl5pPr>
      <a:lvl6pPr marL="2801767" indent="-254706" algn="l" defTabSz="1018824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6pPr>
      <a:lvl7pPr marL="3311180" indent="-254706" algn="l" defTabSz="1018824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7pPr>
      <a:lvl8pPr marL="3820592" indent="-254706" algn="l" defTabSz="1018824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8pPr>
      <a:lvl9pPr marL="4330004" indent="-254706" algn="l" defTabSz="1018824" rtl="0" eaLnBrk="1" latinLnBrk="0" hangingPunct="1">
        <a:spcBef>
          <a:spcPct val="20000"/>
        </a:spcBef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509412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18824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528237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37649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47061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3056473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565886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4075298" algn="l" defTabSz="1018824" rtl="0" eaLnBrk="1" latinLnBrk="0" hangingPunct="1"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3" pos="6024">
          <p15:clr>
            <a:srgbClr val="F26B43"/>
          </p15:clr>
        </p15:guide>
        <p15:guide id="4" pos="288">
          <p15:clr>
            <a:srgbClr val="F26B43"/>
          </p15:clr>
        </p15:guide>
        <p15:guide id="5" orient="horz" pos="724">
          <p15:clr>
            <a:srgbClr val="F26B43"/>
          </p15:clr>
        </p15:guide>
        <p15:guide id="6" orient="horz" pos="4577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2602632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8980870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432658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417790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079022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7095654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8387814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32385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8454522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2165852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01171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7229434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0776593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52521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880128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810313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0035337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888347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023164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380939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9560004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129A542-7703-6C93-137E-873C338469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97434567"/>
      </p:ext>
    </p:extLst>
  </p:cSld>
  <p:clrMapOvr>
    <a:masterClrMapping/>
  </p:clrMapOvr>
  <p:transition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8852567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95907C1-2EB2-449D-4AF9-0E84294F84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73365673"/>
      </p:ext>
    </p:extLst>
  </p:cSld>
  <p:clrMapOvr>
    <a:masterClrMapping/>
  </p:clrMapOvr>
  <p:transition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294075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735964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278239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82969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7920243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267245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4555741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296660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1789564"/>
      </p:ext>
    </p:extLst>
  </p:cSld>
  <p:clrMapOvr>
    <a:masterClrMapping/>
  </p:clrMapOvr>
</p:sld>
</file>

<file path=ppt/theme/theme1.xml><?xml version="1.0" encoding="utf-8"?>
<a:theme xmlns:a="http://schemas.openxmlformats.org/drawingml/2006/main" name="Branded External_v2">
  <a:themeElements>
    <a:clrScheme name="final color_2018_PA4">
      <a:dk1>
        <a:srgbClr val="000000"/>
      </a:dk1>
      <a:lt1>
        <a:srgbClr val="FFFFFF"/>
      </a:lt1>
      <a:dk2>
        <a:srgbClr val="517864"/>
      </a:dk2>
      <a:lt2>
        <a:srgbClr val="E4E4E4"/>
      </a:lt2>
      <a:accent1>
        <a:srgbClr val="005E74"/>
      </a:accent1>
      <a:accent2>
        <a:srgbClr val="427994"/>
      </a:accent2>
      <a:accent3>
        <a:srgbClr val="1398A4"/>
      </a:accent3>
      <a:accent4>
        <a:srgbClr val="E8B423"/>
      </a:accent4>
      <a:accent5>
        <a:srgbClr val="51A234"/>
      </a:accent5>
      <a:accent6>
        <a:srgbClr val="96B400"/>
      </a:accent6>
      <a:hlink>
        <a:srgbClr val="005E74"/>
      </a:hlink>
      <a:folHlink>
        <a:srgbClr val="B7312C"/>
      </a:folHlink>
    </a:clrScheme>
    <a:fontScheme name="DFA">
      <a:majorFont>
        <a:latin typeface="Avenir LT 35 Light"/>
        <a:ea typeface="Noto Sans CJK JP Light"/>
        <a:cs typeface=""/>
      </a:majorFont>
      <a:minorFont>
        <a:latin typeface="Avenir LT 55 Roman"/>
        <a:ea typeface="Noto Sans CJK JP Regular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/>
        </a:solidFill>
        <a:ln w="6350">
          <a:noFill/>
        </a:ln>
      </a:spPr>
      <a:bodyPr rtlCol="0" anchor="ctr">
        <a:spAutoFit/>
      </a:bodyPr>
      <a:lstStyle>
        <a:defPPr algn="ctr">
          <a:defRPr sz="1600" dirty="0">
            <a:solidFill>
              <a:schemeClr val="bg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6350">
          <a:solidFill>
            <a:schemeClr val="bg1">
              <a:lumMod val="65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auto">
        <a:noFill/>
        <a:ln>
          <a:noFill/>
        </a:ln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91240B29-F687-4F45-9708-019B960494DF}">
            <a14:hiddenLine xmlns:a14="http://schemas.microsoft.com/office/drawing/2010/main" w="9525">
              <a:solidFill>
                <a:srgbClr val="000000"/>
              </a:solidFill>
              <a:miter lim="800000"/>
              <a:headEnd/>
              <a:tailEnd/>
            </a14:hiddenLine>
          </a:ext>
        </a:extLst>
      </a:spPr>
      <a:bodyPr vert="horz" wrap="square" rtlCol="0">
        <a:spAutoFit/>
      </a:bodyPr>
      <a:lstStyle>
        <a:defPPr algn="l" defTabSz="914400" fontAlgn="base">
          <a:spcBef>
            <a:spcPct val="0"/>
          </a:spcBef>
          <a:spcAft>
            <a:spcPct val="0"/>
          </a:spcAft>
          <a:defRPr sz="1000" dirty="0" smtClean="0">
            <a:latin typeface="+mn-lt"/>
            <a:cs typeface="Arial" pitchFamily="34" charset="0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Presentation8" id="{C9A0C5BA-A840-40C1-9646-6DF2D52A2E9F}" vid="{0643E159-FF32-4AAC-9CEF-7DA28A95A843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82E99976109CA4197459330AA2E83EB" ma:contentTypeVersion="16" ma:contentTypeDescription="Create a new document." ma:contentTypeScope="" ma:versionID="04854c9b4482babe1fab926f5c3dc702">
  <xsd:schema xmlns:xsd="http://www.w3.org/2001/XMLSchema" xmlns:xs="http://www.w3.org/2001/XMLSchema" xmlns:p="http://schemas.microsoft.com/office/2006/metadata/properties" xmlns:ns2="5c0be1cc-c8b8-4479-83d7-9548889dc0ba" xmlns:ns3="686fa99f-0dfd-40df-80b2-f6c8676f8436" targetNamespace="http://schemas.microsoft.com/office/2006/metadata/properties" ma:root="true" ma:fieldsID="5e195dcbd498be151ec49d9244a373bb" ns2:_="" ns3:_="">
    <xsd:import namespace="5c0be1cc-c8b8-4479-83d7-9548889dc0ba"/>
    <xsd:import namespace="686fa99f-0dfd-40df-80b2-f6c8676f843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LengthInSeconds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_Flow_SignoffStatus" minOccurs="0"/>
                <xsd:element ref="ns2:MediaServiceLocation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c0be1cc-c8b8-4479-83d7-9548889dc0b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lcf76f155ced4ddcb4097134ff3c332f" ma:index="16" nillable="true" ma:taxonomy="true" ma:internalName="lcf76f155ced4ddcb4097134ff3c332f" ma:taxonomyFieldName="MediaServiceImageTags" ma:displayName="Image Tags" ma:readOnly="false" ma:fieldId="{5cf76f15-5ced-4ddc-b409-7134ff3c332f}" ma:taxonomyMulti="true" ma:sspId="6e6bf21b-f940-4fed-bdde-749fe0f1002c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8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9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0" nillable="true" ma:displayName="MediaServiceEventHashCode" ma:hidden="true" ma:internalName="MediaServiceEventHashCode" ma:readOnly="true">
      <xsd:simpleType>
        <xsd:restriction base="dms:Text"/>
      </xsd:simpleType>
    </xsd:element>
    <xsd:element name="_Flow_SignoffStatus" ma:index="21" nillable="true" ma:displayName="Sign-off status" ma:internalName="Sign_x002d_off_x0020_status">
      <xsd:simpleType>
        <xsd:restriction base="dms:Text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SearchProperties" ma:index="23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86fa99f-0dfd-40df-80b2-f6c8676f8436" elementFormDefault="qualified">
    <xsd:import namespace="http://schemas.microsoft.com/office/2006/documentManagement/types"/>
    <xsd:import namespace="http://schemas.microsoft.com/office/infopath/2007/PartnerControls"/>
    <xsd:element name="SharedWithUsers" ma:index="12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3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7" nillable="true" ma:displayName="Taxonomy Catch All Column" ma:hidden="true" ma:list="{fbe0279d-4320-4688-aca5-a966aa0abec4}" ma:internalName="TaxCatchAll" ma:showField="CatchAllData" ma:web="686fa99f-0dfd-40df-80b2-f6c8676f8436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1AD4CD29-5E59-4E85-BF9F-E34C415BD3F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36E8DF8-99EC-436B-BEAF-5EF69FF90E83}">
  <ds:schemaRefs>
    <ds:schemaRef ds:uri="5c0be1cc-c8b8-4479-83d7-9548889dc0ba"/>
    <ds:schemaRef ds:uri="686fa99f-0dfd-40df-80b2-f6c8676f8436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66</TotalTime>
  <Words>0</Words>
  <Application>Microsoft Office PowerPoint</Application>
  <PresentationFormat>Custom</PresentationFormat>
  <Paragraphs>0</Paragraphs>
  <Slides>33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33</vt:i4>
      </vt:variant>
    </vt:vector>
  </HeadingPairs>
  <TitlesOfParts>
    <vt:vector size="34" baseType="lpstr">
      <vt:lpstr>Branded External_v2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Client Ready Adaptable Presentation</dc:title>
  <dc:creator>Michael.Millican@dimensional.com</dc:creator>
  <cp:lastModifiedBy>William Chettle</cp:lastModifiedBy>
  <cp:revision>26</cp:revision>
  <cp:lastPrinted>2018-03-02T20:34:48Z</cp:lastPrinted>
  <dcterms:created xsi:type="dcterms:W3CDTF">2024-01-30T22:29:13Z</dcterms:created>
  <dcterms:modified xsi:type="dcterms:W3CDTF">2026-07-08T16:49:06Z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6d901df5-9089-4a67-bbcf-1de4e77fd295_Enabled">
    <vt:lpwstr>true</vt:lpwstr>
  </property>
  <property fmtid="{D5CDD505-2E9C-101B-9397-08002B2CF9AE}" pid="3" name="MSIP_Label_6d901df5-9089-4a67-bbcf-1de4e77fd295_SetDate">
    <vt:lpwstr>2021-08-12T12:42:06Z</vt:lpwstr>
  </property>
  <property fmtid="{D5CDD505-2E9C-101B-9397-08002B2CF9AE}" pid="4" name="MSIP_Label_6d901df5-9089-4a67-bbcf-1de4e77fd295_Method">
    <vt:lpwstr>Privileged</vt:lpwstr>
  </property>
  <property fmtid="{D5CDD505-2E9C-101B-9397-08002B2CF9AE}" pid="5" name="MSIP_Label_6d901df5-9089-4a67-bbcf-1de4e77fd295_Name">
    <vt:lpwstr>General Content</vt:lpwstr>
  </property>
  <property fmtid="{D5CDD505-2E9C-101B-9397-08002B2CF9AE}" pid="6" name="MSIP_Label_6d901df5-9089-4a67-bbcf-1de4e77fd295_SiteId">
    <vt:lpwstr>50488be8-ac74-4dcd-9bdd-44db35d92d8d</vt:lpwstr>
  </property>
  <property fmtid="{D5CDD505-2E9C-101B-9397-08002B2CF9AE}" pid="7" name="MSIP_Label_6d901df5-9089-4a67-bbcf-1de4e77fd295_ActionId">
    <vt:lpwstr>bbe669f5-9d30-455f-99e3-62be394d70b2</vt:lpwstr>
  </property>
  <property fmtid="{D5CDD505-2E9C-101B-9397-08002B2CF9AE}" pid="8" name="MSIP_Label_6d901df5-9089-4a67-bbcf-1de4e77fd295_ContentBits">
    <vt:lpwstr>1</vt:lpwstr>
  </property>
</Properties>
</file>